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3" r:id="rId6"/>
    <p:sldId id="265" r:id="rId7"/>
    <p:sldId id="264" r:id="rId8"/>
    <p:sldId id="260" r:id="rId9"/>
    <p:sldId id="259" r:id="rId10"/>
    <p:sldId id="267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t131/MidtermProject/tree/rif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  <a:endParaRPr lang="en-US" sz="60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Lessons Learned</a:t>
            </a:r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</a:t>
            </a:r>
          </a:p>
          <a:p>
            <a:pPr algn="ctr"/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44D003-49D7-7272-0EAD-1F058DB7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Review</a:t>
            </a:r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Questions</a:t>
            </a:r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THE DEVELOPER </a:t>
            </a:r>
            <a:r>
              <a:rPr lang="en-US" sz="3600" b="1" dirty="0">
                <a:latin typeface="Copperplate" panose="02000504000000020004" pitchFamily="2" charset="77"/>
              </a:rPr>
              <a:t>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Application Demonstration</a:t>
            </a:r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896" y="0"/>
            <a:ext cx="1666104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Copperplate" panose="02000504000000020004" pitchFamily="2" charset="77"/>
              </a:rPr>
              <a:t>REMNANT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pperplate" panose="02000504000000020004" pitchFamily="2" charset="77"/>
              </a:rPr>
              <a:t>Remaining Challenges</a:t>
            </a:r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106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7</cp:revision>
  <dcterms:created xsi:type="dcterms:W3CDTF">2022-08-26T14:41:36Z</dcterms:created>
  <dcterms:modified xsi:type="dcterms:W3CDTF">2022-08-26T16:29:16Z</dcterms:modified>
</cp:coreProperties>
</file>